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065530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D9D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2" d="100"/>
          <a:sy n="92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86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44E4348-7887-4506-B804-A399B40DCB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8F48C19-2FC4-4959-8595-10E029508EF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CB781-D063-4CD8-8409-35A6FEAE74BC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FBF8269-10D4-4589-BBA9-5C7BEE71E8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2BAC78B-4C11-46D1-AC5B-5085ED206E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B760D-C87C-4DC0-BD3C-6513C6D51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1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981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5D6CAC-F2F3-48D3-969E-0082CC519E35}"/>
              </a:ext>
            </a:extLst>
          </p:cNvPr>
          <p:cNvSpPr/>
          <p:nvPr/>
        </p:nvSpPr>
        <p:spPr>
          <a:xfrm>
            <a:off x="0" y="-1"/>
            <a:ext cx="5327650" cy="755967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1" lang="ja-JP" altLang="en-US" sz="2400" b="1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29D3385-81A0-4A35-8BEB-BAEF7A33D48F}"/>
              </a:ext>
            </a:extLst>
          </p:cNvPr>
          <p:cNvSpPr/>
          <p:nvPr/>
        </p:nvSpPr>
        <p:spPr>
          <a:xfrm>
            <a:off x="5327926" y="-1"/>
            <a:ext cx="5327650" cy="7559675"/>
          </a:xfrm>
          <a:prstGeom prst="rect">
            <a:avLst/>
          </a:pr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8C0FABE5-F645-4C9F-91A6-F9172227CA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4028" y="6483023"/>
            <a:ext cx="1814417" cy="927369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3C67467-FF45-403E-8A0A-43A041DBB8F3}"/>
              </a:ext>
            </a:extLst>
          </p:cNvPr>
          <p:cNvSpPr txBox="1"/>
          <p:nvPr userDrawn="1"/>
        </p:nvSpPr>
        <p:spPr>
          <a:xfrm>
            <a:off x="573768" y="483325"/>
            <a:ext cx="41801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+mn-ea"/>
                <a:ea typeface="+mn-ea"/>
              </a:rPr>
              <a:t>このページは</a:t>
            </a:r>
            <a:endParaRPr kumimoji="1" lang="en-US" altLang="ja-JP" sz="28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+mn-ea"/>
                <a:ea typeface="+mn-ea"/>
              </a:rPr>
              <a:t>固定となります</a:t>
            </a:r>
          </a:p>
        </p:txBody>
      </p:sp>
    </p:spTree>
    <p:extLst>
      <p:ext uri="{BB962C8B-B14F-4D97-AF65-F5344CB8AC3E}">
        <p14:creationId xmlns:p14="http://schemas.microsoft.com/office/powerpoint/2010/main" val="401788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C4CDBC6-70E5-4D35-9F78-6938CC9590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4028" y="6483023"/>
            <a:ext cx="1814417" cy="927369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1711A67-B802-4112-8F54-D3E48D13DB4B}"/>
              </a:ext>
            </a:extLst>
          </p:cNvPr>
          <p:cNvGrpSpPr/>
          <p:nvPr userDrawn="1"/>
        </p:nvGrpSpPr>
        <p:grpSpPr>
          <a:xfrm>
            <a:off x="0" y="-1"/>
            <a:ext cx="10655576" cy="7559676"/>
            <a:chOff x="0" y="-1"/>
            <a:chExt cx="10655576" cy="7559676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37064ED-6835-40BB-B687-DF1054AAEE27}"/>
                </a:ext>
              </a:extLst>
            </p:cNvPr>
            <p:cNvSpPr/>
            <p:nvPr/>
          </p:nvSpPr>
          <p:spPr>
            <a:xfrm>
              <a:off x="0" y="0"/>
              <a:ext cx="5327650" cy="7559675"/>
            </a:xfrm>
            <a:prstGeom prst="rect">
              <a:avLst/>
            </a:pr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2432EC32-AD27-4726-B2A1-3D6D56475585}"/>
                </a:ext>
              </a:extLst>
            </p:cNvPr>
            <p:cNvSpPr/>
            <p:nvPr/>
          </p:nvSpPr>
          <p:spPr>
            <a:xfrm>
              <a:off x="5327926" y="-1"/>
              <a:ext cx="5327650" cy="7559675"/>
            </a:xfrm>
            <a:prstGeom prst="rect">
              <a:avLst/>
            </a:pr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540525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A3E2103-7EFE-46DB-BEC5-0537220CC41F}"/>
              </a:ext>
            </a:extLst>
          </p:cNvPr>
          <p:cNvSpPr txBox="1"/>
          <p:nvPr/>
        </p:nvSpPr>
        <p:spPr>
          <a:xfrm>
            <a:off x="6626085" y="1179442"/>
            <a:ext cx="2504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+mn-ea"/>
              </a:rPr>
              <a:t>両家顔合わせ食事会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A4FD7D-135E-4F2A-9FBB-E79131898163}"/>
              </a:ext>
            </a:extLst>
          </p:cNvPr>
          <p:cNvSpPr txBox="1"/>
          <p:nvPr/>
        </p:nvSpPr>
        <p:spPr>
          <a:xfrm>
            <a:off x="6460433" y="2000213"/>
            <a:ext cx="28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+mn-ea"/>
              </a:rPr>
              <a:t>○○家　 ○○家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98697F8-EA18-43FF-B6F6-8570A421B155}"/>
              </a:ext>
            </a:extLst>
          </p:cNvPr>
          <p:cNvSpPr txBox="1"/>
          <p:nvPr/>
        </p:nvSpPr>
        <p:spPr>
          <a:xfrm>
            <a:off x="6847001" y="4931906"/>
            <a:ext cx="2504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+mn-ea"/>
              </a:rPr>
              <a:t>○○ </a:t>
            </a:r>
            <a:r>
              <a:rPr kumimoji="1" lang="en-US" altLang="ja-JP" sz="2800" dirty="0">
                <a:latin typeface="+mn-ea"/>
              </a:rPr>
              <a:t>&amp;</a:t>
            </a:r>
            <a:r>
              <a:rPr kumimoji="1" lang="ja-JP" altLang="en-US" sz="2800" dirty="0">
                <a:latin typeface="+mn-ea"/>
              </a:rPr>
              <a:t> ○○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459B98E-15E8-41FF-874A-C87C646FEC50}"/>
              </a:ext>
            </a:extLst>
          </p:cNvPr>
          <p:cNvSpPr txBox="1"/>
          <p:nvPr/>
        </p:nvSpPr>
        <p:spPr>
          <a:xfrm>
            <a:off x="6791735" y="5434254"/>
            <a:ext cx="2504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ea"/>
              </a:rPr>
              <a:t>20XX.XX.XX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8921DC6-0F1D-4337-BD57-55D3A101C896}"/>
              </a:ext>
            </a:extLst>
          </p:cNvPr>
          <p:cNvSpPr/>
          <p:nvPr/>
        </p:nvSpPr>
        <p:spPr>
          <a:xfrm>
            <a:off x="388110" y="4143808"/>
            <a:ext cx="4574307" cy="307802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67BCAE5-B295-4D50-8208-D5096E634D2C}"/>
              </a:ext>
            </a:extLst>
          </p:cNvPr>
          <p:cNvSpPr txBox="1"/>
          <p:nvPr/>
        </p:nvSpPr>
        <p:spPr>
          <a:xfrm>
            <a:off x="1422932" y="5434254"/>
            <a:ext cx="2504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ここに記念写真を貼ろう</a:t>
            </a:r>
            <a:r>
              <a:rPr kumimoji="1" lang="en-US" altLang="ja-JP" sz="1200" dirty="0">
                <a:latin typeface="+mn-ea"/>
              </a:rPr>
              <a:t>!</a:t>
            </a:r>
            <a:endParaRPr kumimoji="1" lang="ja-JP" altLang="en-US" sz="1200" dirty="0">
              <a:latin typeface="+mn-ea"/>
            </a:endParaRP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1178DF79-5C4A-44C6-BEFC-EFC34D39CF64}"/>
              </a:ext>
            </a:extLst>
          </p:cNvPr>
          <p:cNvCxnSpPr/>
          <p:nvPr/>
        </p:nvCxnSpPr>
        <p:spPr>
          <a:xfrm flipH="1">
            <a:off x="685760" y="2669327"/>
            <a:ext cx="392264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7F22FA1A-8D5F-42F5-80C9-93565EC2D9F5}"/>
              </a:ext>
            </a:extLst>
          </p:cNvPr>
          <p:cNvCxnSpPr/>
          <p:nvPr/>
        </p:nvCxnSpPr>
        <p:spPr>
          <a:xfrm flipH="1">
            <a:off x="685760" y="1176247"/>
            <a:ext cx="392264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B79F69FA-29B3-43EC-B4E6-217D641378CD}"/>
              </a:ext>
            </a:extLst>
          </p:cNvPr>
          <p:cNvCxnSpPr/>
          <p:nvPr/>
        </p:nvCxnSpPr>
        <p:spPr>
          <a:xfrm flipH="1">
            <a:off x="685760" y="1549517"/>
            <a:ext cx="392264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D4BCF39F-25B4-4EA7-B116-BF54D6FFD7B7}"/>
              </a:ext>
            </a:extLst>
          </p:cNvPr>
          <p:cNvCxnSpPr/>
          <p:nvPr/>
        </p:nvCxnSpPr>
        <p:spPr>
          <a:xfrm flipH="1">
            <a:off x="685760" y="1922787"/>
            <a:ext cx="392264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00B138A9-7D6D-4025-AFF8-A6EED6CFBB00}"/>
              </a:ext>
            </a:extLst>
          </p:cNvPr>
          <p:cNvCxnSpPr/>
          <p:nvPr/>
        </p:nvCxnSpPr>
        <p:spPr>
          <a:xfrm flipH="1">
            <a:off x="685760" y="2296057"/>
            <a:ext cx="392264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6890CB08-9E98-4EDA-BE18-196A8DFD2C60}"/>
              </a:ext>
            </a:extLst>
          </p:cNvPr>
          <p:cNvCxnSpPr/>
          <p:nvPr/>
        </p:nvCxnSpPr>
        <p:spPr>
          <a:xfrm flipH="1">
            <a:off x="685760" y="3042597"/>
            <a:ext cx="392264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FBAEA430-5958-4250-891E-6198C96E589E}"/>
              </a:ext>
            </a:extLst>
          </p:cNvPr>
          <p:cNvCxnSpPr/>
          <p:nvPr/>
        </p:nvCxnSpPr>
        <p:spPr>
          <a:xfrm flipH="1">
            <a:off x="685760" y="3415866"/>
            <a:ext cx="392264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1C1CCB44-4757-465E-AD22-062FA0C5A9F9}"/>
              </a:ext>
            </a:extLst>
          </p:cNvPr>
          <p:cNvSpPr/>
          <p:nvPr/>
        </p:nvSpPr>
        <p:spPr>
          <a:xfrm>
            <a:off x="8832273" y="511411"/>
            <a:ext cx="1615861" cy="652787"/>
          </a:xfrm>
          <a:prstGeom prst="wedgeRectCallout">
            <a:avLst>
              <a:gd name="adj1" fmla="val -39701"/>
              <a:gd name="adj2" fmla="val 7468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</a:rPr>
              <a:t>「結納」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b="1" dirty="0">
                <a:solidFill>
                  <a:srgbClr val="FF0000"/>
                </a:solidFill>
              </a:rPr>
              <a:t>「顔合わせ会」など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b="1" dirty="0">
                <a:solidFill>
                  <a:srgbClr val="FF0000"/>
                </a:solidFill>
              </a:rPr>
              <a:t>変更可</a:t>
            </a:r>
          </a:p>
        </p:txBody>
      </p:sp>
      <p:sp>
        <p:nvSpPr>
          <p:cNvPr id="20" name="吹き出し: 四角形 19">
            <a:extLst>
              <a:ext uri="{FF2B5EF4-FFF2-40B4-BE49-F238E27FC236}">
                <a16:creationId xmlns:a16="http://schemas.microsoft.com/office/drawing/2014/main" id="{9C3B4A4A-53D0-4E43-A60C-224BA0243A77}"/>
              </a:ext>
            </a:extLst>
          </p:cNvPr>
          <p:cNvSpPr/>
          <p:nvPr/>
        </p:nvSpPr>
        <p:spPr>
          <a:xfrm>
            <a:off x="6460434" y="3928189"/>
            <a:ext cx="3285334" cy="652787"/>
          </a:xfrm>
          <a:prstGeom prst="wedgeRectCallout">
            <a:avLst>
              <a:gd name="adj1" fmla="val -5918"/>
              <a:gd name="adj2" fmla="val 9585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</a:rPr>
              <a:t>お二人のお名前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b="1" dirty="0">
                <a:solidFill>
                  <a:srgbClr val="FF0000"/>
                </a:solidFill>
              </a:rPr>
              <a:t>（ローマ字・漢字はデザインによります）</a:t>
            </a:r>
          </a:p>
        </p:txBody>
      </p:sp>
      <p:sp>
        <p:nvSpPr>
          <p:cNvPr id="22" name="吹き出し: 四角形 21">
            <a:extLst>
              <a:ext uri="{FF2B5EF4-FFF2-40B4-BE49-F238E27FC236}">
                <a16:creationId xmlns:a16="http://schemas.microsoft.com/office/drawing/2014/main" id="{536C8548-8A89-4A12-B46E-FEB655834AA3}"/>
              </a:ext>
            </a:extLst>
          </p:cNvPr>
          <p:cNvSpPr/>
          <p:nvPr/>
        </p:nvSpPr>
        <p:spPr>
          <a:xfrm>
            <a:off x="7125298" y="6489201"/>
            <a:ext cx="2226364" cy="652787"/>
          </a:xfrm>
          <a:prstGeom prst="wedgeRectCallout">
            <a:avLst>
              <a:gd name="adj1" fmla="val 1055"/>
              <a:gd name="adj2" fmla="val -91788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</a:rPr>
              <a:t>開催日・開催場所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pPr algn="ctr"/>
            <a:r>
              <a:rPr kumimoji="1" lang="en-US" altLang="ja-JP" sz="1200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</a:rPr>
              <a:t>不要の場合は入力なし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en-US" altLang="ja-JP" sz="1200" dirty="0">
                <a:solidFill>
                  <a:srgbClr val="FF0000"/>
                </a:solidFill>
              </a:rPr>
              <a:t>※</a:t>
            </a:r>
            <a:r>
              <a:rPr kumimoji="1" lang="ja-JP" altLang="en-US" sz="1200">
                <a:solidFill>
                  <a:srgbClr val="FF0000"/>
                </a:solidFill>
              </a:rPr>
              <a:t>デザインによって記載場所は異なります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D9E039A-19FF-4356-B493-F63801C1906C}"/>
              </a:ext>
            </a:extLst>
          </p:cNvPr>
          <p:cNvSpPr txBox="1"/>
          <p:nvPr/>
        </p:nvSpPr>
        <p:spPr>
          <a:xfrm>
            <a:off x="6847001" y="5803586"/>
            <a:ext cx="2504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+mn-ea"/>
              </a:rPr>
              <a:t>開催場所〇〇〇〇</a:t>
            </a:r>
          </a:p>
        </p:txBody>
      </p:sp>
      <p:sp>
        <p:nvSpPr>
          <p:cNvPr id="19" name="吹き出し: 四角形 18">
            <a:extLst>
              <a:ext uri="{FF2B5EF4-FFF2-40B4-BE49-F238E27FC236}">
                <a16:creationId xmlns:a16="http://schemas.microsoft.com/office/drawing/2014/main" id="{1E16A961-D8A8-4C13-95AA-4D6C9F295509}"/>
              </a:ext>
            </a:extLst>
          </p:cNvPr>
          <p:cNvSpPr/>
          <p:nvPr/>
        </p:nvSpPr>
        <p:spPr>
          <a:xfrm>
            <a:off x="9043402" y="1512658"/>
            <a:ext cx="1404732" cy="652787"/>
          </a:xfrm>
          <a:prstGeom prst="wedgeRectCallout">
            <a:avLst>
              <a:gd name="adj1" fmla="val -39701"/>
              <a:gd name="adj2" fmla="val 7468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</a:rPr>
              <a:t>ご両家名</a:t>
            </a:r>
          </a:p>
        </p:txBody>
      </p:sp>
    </p:spTree>
    <p:extLst>
      <p:ext uri="{BB962C8B-B14F-4D97-AF65-F5344CB8AC3E}">
        <p14:creationId xmlns:p14="http://schemas.microsoft.com/office/powerpoint/2010/main" val="211147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94FC50-D380-47AB-8E09-4AB6BA3B8385}"/>
              </a:ext>
            </a:extLst>
          </p:cNvPr>
          <p:cNvSpPr txBox="1"/>
          <p:nvPr/>
        </p:nvSpPr>
        <p:spPr>
          <a:xfrm>
            <a:off x="1444484" y="1179442"/>
            <a:ext cx="2504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+mn-ea"/>
              </a:rPr>
              <a:t>ご挨拶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EF3E636-1514-4C73-8239-C4EAD1C12B92}"/>
              </a:ext>
            </a:extLst>
          </p:cNvPr>
          <p:cNvSpPr txBox="1"/>
          <p:nvPr/>
        </p:nvSpPr>
        <p:spPr>
          <a:xfrm>
            <a:off x="417441" y="1852756"/>
            <a:ext cx="455874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本日はお集まりいただき</a:t>
            </a:r>
          </a:p>
          <a:p>
            <a:pPr algn="ctr"/>
            <a:r>
              <a:rPr kumimoji="1" lang="ja-JP" altLang="en-US" sz="140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誠にありがとうございます</a:t>
            </a:r>
          </a:p>
          <a:p>
            <a:pPr algn="ctr"/>
            <a:r>
              <a:rPr kumimoji="1" lang="ja-JP" altLang="en-US" sz="140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今日のこのお食事会が両家の親睦を深める</a:t>
            </a:r>
          </a:p>
          <a:p>
            <a:pPr algn="ctr"/>
            <a:r>
              <a:rPr kumimoji="1" lang="ja-JP" altLang="en-US" sz="140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良いきっかけとなれば嬉しく思います</a:t>
            </a:r>
          </a:p>
          <a:p>
            <a:pPr algn="ctr"/>
            <a:r>
              <a:rPr kumimoji="1" lang="ja-JP" altLang="en-US" sz="140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結婚までの準備期間</a:t>
            </a:r>
          </a:p>
          <a:p>
            <a:pPr algn="ctr"/>
            <a:r>
              <a:rPr kumimoji="1" lang="ja-JP" altLang="en-US" sz="140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色々と相談する場面もあるかと思いますが</a:t>
            </a:r>
          </a:p>
          <a:p>
            <a:pPr algn="ctr"/>
            <a:r>
              <a:rPr kumimoji="1" lang="ja-JP" altLang="en-US" sz="140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見守り応援していただければ幸いです</a:t>
            </a:r>
            <a:endParaRPr kumimoji="1" lang="en-US" altLang="ja-JP" sz="140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3677B08-EF44-4721-A2A3-6B06ADC72587}"/>
              </a:ext>
            </a:extLst>
          </p:cNvPr>
          <p:cNvSpPr/>
          <p:nvPr/>
        </p:nvSpPr>
        <p:spPr>
          <a:xfrm>
            <a:off x="936318" y="4407780"/>
            <a:ext cx="3520996" cy="226067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E6D589A-99C1-4936-8027-E1D9168934FA}"/>
              </a:ext>
            </a:extLst>
          </p:cNvPr>
          <p:cNvSpPr txBox="1"/>
          <p:nvPr/>
        </p:nvSpPr>
        <p:spPr>
          <a:xfrm>
            <a:off x="6706155" y="1179442"/>
            <a:ext cx="2504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+mn-ea"/>
              </a:rPr>
              <a:t>プログラム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3CACC3A-B0FC-4BB6-9BC1-4AE267D8B36E}"/>
              </a:ext>
            </a:extLst>
          </p:cNvPr>
          <p:cNvSpPr txBox="1"/>
          <p:nvPr/>
        </p:nvSpPr>
        <p:spPr>
          <a:xfrm>
            <a:off x="5937529" y="1877530"/>
            <a:ext cx="20209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◆ 例：はじまりの挨拶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7C16FE2-5EBE-4348-B6B0-7BF5A94051C0}"/>
              </a:ext>
            </a:extLst>
          </p:cNvPr>
          <p:cNvSpPr txBox="1"/>
          <p:nvPr/>
        </p:nvSpPr>
        <p:spPr>
          <a:xfrm>
            <a:off x="5937529" y="2566518"/>
            <a:ext cx="18660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◆ 例：両家自己紹介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3A66A7A-F5F6-4D43-A688-FB3494748A50}"/>
              </a:ext>
            </a:extLst>
          </p:cNvPr>
          <p:cNvSpPr txBox="1"/>
          <p:nvPr/>
        </p:nvSpPr>
        <p:spPr>
          <a:xfrm>
            <a:off x="5937530" y="3255506"/>
            <a:ext cx="16692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◆ 例：乾杯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793CCF6-0B34-44DA-9163-FE8C2476EBCE}"/>
              </a:ext>
            </a:extLst>
          </p:cNvPr>
          <p:cNvSpPr txBox="1"/>
          <p:nvPr/>
        </p:nvSpPr>
        <p:spPr>
          <a:xfrm>
            <a:off x="5937530" y="3944494"/>
            <a:ext cx="16692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◆ 例：食事・歓談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DF6C11B-E4B4-42B1-8FE1-25A544E8CCB7}"/>
              </a:ext>
            </a:extLst>
          </p:cNvPr>
          <p:cNvSpPr txBox="1"/>
          <p:nvPr/>
        </p:nvSpPr>
        <p:spPr>
          <a:xfrm>
            <a:off x="5937530" y="5451312"/>
            <a:ext cx="16692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◆ 例：記念撮影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92CA0D0-7B5E-4B83-8C57-FBEC072674E4}"/>
              </a:ext>
            </a:extLst>
          </p:cNvPr>
          <p:cNvSpPr txBox="1"/>
          <p:nvPr/>
        </p:nvSpPr>
        <p:spPr>
          <a:xfrm>
            <a:off x="5937530" y="6077638"/>
            <a:ext cx="16692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◆ 例：結びの挨拶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BA0E87F-6725-4EF0-982C-B04EE2E7A7CB}"/>
              </a:ext>
            </a:extLst>
          </p:cNvPr>
          <p:cNvSpPr txBox="1"/>
          <p:nvPr/>
        </p:nvSpPr>
        <p:spPr>
          <a:xfrm>
            <a:off x="5937529" y="4666572"/>
            <a:ext cx="18660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◆ 例：婚姻届け記入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C83571A-1E16-4F12-8CBB-EBEF89E6C2C6}"/>
              </a:ext>
            </a:extLst>
          </p:cNvPr>
          <p:cNvSpPr txBox="1"/>
          <p:nvPr/>
        </p:nvSpPr>
        <p:spPr>
          <a:xfrm>
            <a:off x="8203650" y="1852756"/>
            <a:ext cx="18859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●例：〇〇による挨拶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23DE913-88C7-48FE-B8FB-F08827520B3B}"/>
              </a:ext>
            </a:extLst>
          </p:cNvPr>
          <p:cNvSpPr txBox="1"/>
          <p:nvPr/>
        </p:nvSpPr>
        <p:spPr>
          <a:xfrm>
            <a:off x="8203650" y="2564898"/>
            <a:ext cx="1885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●例：〇〇家→〇〇家の</a:t>
            </a:r>
          </a:p>
          <a:p>
            <a:r>
              <a:rPr kumimoji="1" lang="ja-JP" altLang="en-US" sz="1200" dirty="0">
                <a:latin typeface="+mn-ea"/>
              </a:rPr>
              <a:t>順番に自己紹介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69792C3-FBA3-496B-ACE9-CB45ACF9E9BB}"/>
              </a:ext>
            </a:extLst>
          </p:cNvPr>
          <p:cNvSpPr txBox="1"/>
          <p:nvPr/>
        </p:nvSpPr>
        <p:spPr>
          <a:xfrm>
            <a:off x="8203650" y="3255506"/>
            <a:ext cx="1885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●例：〇〇家父〇〇による乾杯の音頭をお願いします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A3D41A5-7EFC-40F4-9E45-3BC1790DB5FE}"/>
              </a:ext>
            </a:extLst>
          </p:cNvPr>
          <p:cNvSpPr txBox="1"/>
          <p:nvPr/>
        </p:nvSpPr>
        <p:spPr>
          <a:xfrm>
            <a:off x="8203650" y="3946114"/>
            <a:ext cx="1885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●例：美味しいお食事を</a:t>
            </a:r>
          </a:p>
          <a:p>
            <a:r>
              <a:rPr kumimoji="1" lang="ja-JP" altLang="en-US" sz="1200" dirty="0">
                <a:latin typeface="+mn-ea"/>
              </a:rPr>
              <a:t>お楽しみください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6B7C333-0562-4AEB-B85E-DC2E09EE167B}"/>
              </a:ext>
            </a:extLst>
          </p:cNvPr>
          <p:cNvSpPr txBox="1"/>
          <p:nvPr/>
        </p:nvSpPr>
        <p:spPr>
          <a:xfrm>
            <a:off x="8203650" y="5451312"/>
            <a:ext cx="1885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●例：皆様笑顔で</a:t>
            </a:r>
          </a:p>
          <a:p>
            <a:r>
              <a:rPr kumimoji="1" lang="ja-JP" altLang="en-US" sz="1200" dirty="0">
                <a:latin typeface="+mn-ea"/>
              </a:rPr>
              <a:t>お願いします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F0414E2-3670-4EEB-9524-C466BD07AC42}"/>
              </a:ext>
            </a:extLst>
          </p:cNvPr>
          <p:cNvSpPr txBox="1"/>
          <p:nvPr/>
        </p:nvSpPr>
        <p:spPr>
          <a:xfrm>
            <a:off x="8203650" y="6081311"/>
            <a:ext cx="18859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●例：〇〇による挨拶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DBFA8AB-D63F-4951-B8EB-767DBE179EFB}"/>
              </a:ext>
            </a:extLst>
          </p:cNvPr>
          <p:cNvSpPr txBox="1"/>
          <p:nvPr/>
        </p:nvSpPr>
        <p:spPr>
          <a:xfrm>
            <a:off x="8203650" y="4666572"/>
            <a:ext cx="1885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●例：両家承認欄に記入をお願いします○○○○○○○○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16471EB9-6416-45A7-8B1A-38F735A8248A}"/>
              </a:ext>
            </a:extLst>
          </p:cNvPr>
          <p:cNvCxnSpPr>
            <a:cxnSpLocks/>
          </p:cNvCxnSpPr>
          <p:nvPr/>
        </p:nvCxnSpPr>
        <p:spPr>
          <a:xfrm>
            <a:off x="7958485" y="1852756"/>
            <a:ext cx="0" cy="4815693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吹き出し: 四角形 25">
            <a:extLst>
              <a:ext uri="{FF2B5EF4-FFF2-40B4-BE49-F238E27FC236}">
                <a16:creationId xmlns:a16="http://schemas.microsoft.com/office/drawing/2014/main" id="{A481B5DA-B254-493B-BD60-130922093426}"/>
              </a:ext>
            </a:extLst>
          </p:cNvPr>
          <p:cNvSpPr/>
          <p:nvPr/>
        </p:nvSpPr>
        <p:spPr>
          <a:xfrm>
            <a:off x="3221182" y="755375"/>
            <a:ext cx="1974273" cy="793400"/>
          </a:xfrm>
          <a:prstGeom prst="wedgeRectCallout">
            <a:avLst>
              <a:gd name="adj1" fmla="val -39701"/>
              <a:gd name="adj2" fmla="val 7468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定型文です。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オリジナル希望の方のみ赤字で上書き入力して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ください</a:t>
            </a:r>
          </a:p>
        </p:txBody>
      </p:sp>
      <p:sp>
        <p:nvSpPr>
          <p:cNvPr id="28" name="吹き出し: 四角形 27">
            <a:extLst>
              <a:ext uri="{FF2B5EF4-FFF2-40B4-BE49-F238E27FC236}">
                <a16:creationId xmlns:a16="http://schemas.microsoft.com/office/drawing/2014/main" id="{DD9C17F1-D109-4C92-9D30-DC901E2436BE}"/>
              </a:ext>
            </a:extLst>
          </p:cNvPr>
          <p:cNvSpPr/>
          <p:nvPr/>
        </p:nvSpPr>
        <p:spPr>
          <a:xfrm>
            <a:off x="5566465" y="699682"/>
            <a:ext cx="1405688" cy="793400"/>
          </a:xfrm>
          <a:prstGeom prst="wedgeRectCallout">
            <a:avLst>
              <a:gd name="adj1" fmla="val -7734"/>
              <a:gd name="adj2" fmla="val 77299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rgbClr val="FF0000"/>
                </a:solidFill>
              </a:rPr>
              <a:t>1</a:t>
            </a:r>
            <a:r>
              <a:rPr kumimoji="1" lang="ja-JP" altLang="en-US" sz="1200" dirty="0">
                <a:solidFill>
                  <a:srgbClr val="FF0000"/>
                </a:solidFill>
              </a:rPr>
              <a:t>～</a:t>
            </a:r>
            <a:r>
              <a:rPr kumimoji="1" lang="en-US" altLang="ja-JP" sz="1200" dirty="0">
                <a:solidFill>
                  <a:srgbClr val="FF0000"/>
                </a:solidFill>
              </a:rPr>
              <a:t>2</a:t>
            </a:r>
            <a:r>
              <a:rPr kumimoji="1" lang="ja-JP" altLang="en-US" sz="1200" dirty="0">
                <a:solidFill>
                  <a:srgbClr val="FF0000"/>
                </a:solidFill>
              </a:rPr>
              <a:t>項目なら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増減</a:t>
            </a:r>
            <a:r>
              <a:rPr kumimoji="1" lang="en-US" altLang="ja-JP" sz="1200" dirty="0">
                <a:solidFill>
                  <a:srgbClr val="FF0000"/>
                </a:solidFill>
              </a:rPr>
              <a:t>OK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9" name="吹き出し: 四角形 28">
            <a:extLst>
              <a:ext uri="{FF2B5EF4-FFF2-40B4-BE49-F238E27FC236}">
                <a16:creationId xmlns:a16="http://schemas.microsoft.com/office/drawing/2014/main" id="{A41B64A6-F3A4-4ADC-AB6C-61BEFCA6E2CC}"/>
              </a:ext>
            </a:extLst>
          </p:cNvPr>
          <p:cNvSpPr/>
          <p:nvPr/>
        </p:nvSpPr>
        <p:spPr>
          <a:xfrm>
            <a:off x="8610955" y="686615"/>
            <a:ext cx="1722788" cy="793400"/>
          </a:xfrm>
          <a:prstGeom prst="wedgeRectCallout">
            <a:avLst>
              <a:gd name="adj1" fmla="val 107"/>
              <a:gd name="adj2" fmla="val 79918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詳細を記載する場合は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こちらに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（記入なしでも</a:t>
            </a:r>
            <a:r>
              <a:rPr kumimoji="1" lang="en-US" altLang="ja-JP" sz="1200" dirty="0">
                <a:solidFill>
                  <a:srgbClr val="FF0000"/>
                </a:solidFill>
              </a:rPr>
              <a:t>OK</a:t>
            </a:r>
            <a:r>
              <a:rPr kumimoji="1" lang="ja-JP" altLang="en-US" sz="1200" dirty="0">
                <a:solidFill>
                  <a:srgbClr val="FF0000"/>
                </a:solidFill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037277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20F4CF4-CA14-46E9-8BEC-ED43882C7DDB}"/>
              </a:ext>
            </a:extLst>
          </p:cNvPr>
          <p:cNvSpPr/>
          <p:nvPr/>
        </p:nvSpPr>
        <p:spPr>
          <a:xfrm>
            <a:off x="225287" y="1426355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A29E4A6F-E605-477D-899E-94EAE40FD677}"/>
              </a:ext>
            </a:extLst>
          </p:cNvPr>
          <p:cNvSpPr/>
          <p:nvPr/>
        </p:nvSpPr>
        <p:spPr>
          <a:xfrm>
            <a:off x="225287" y="1947080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7972BD4B-A4C8-4F7A-962D-BE0096B31F15}"/>
              </a:ext>
            </a:extLst>
          </p:cNvPr>
          <p:cNvSpPr/>
          <p:nvPr/>
        </p:nvSpPr>
        <p:spPr>
          <a:xfrm>
            <a:off x="225287" y="2467805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C42D3540-E8B8-47F3-A925-C5D0FF70FEC6}"/>
              </a:ext>
            </a:extLst>
          </p:cNvPr>
          <p:cNvSpPr/>
          <p:nvPr/>
        </p:nvSpPr>
        <p:spPr>
          <a:xfrm>
            <a:off x="225287" y="2988530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181C0E5C-A1FC-4E09-93EF-6C2F62BF1A98}"/>
              </a:ext>
            </a:extLst>
          </p:cNvPr>
          <p:cNvSpPr/>
          <p:nvPr/>
        </p:nvSpPr>
        <p:spPr>
          <a:xfrm>
            <a:off x="225287" y="3509255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E267E08C-FEE7-4876-9CF7-2508AE9179D0}"/>
              </a:ext>
            </a:extLst>
          </p:cNvPr>
          <p:cNvSpPr/>
          <p:nvPr/>
        </p:nvSpPr>
        <p:spPr>
          <a:xfrm>
            <a:off x="225287" y="4029980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B14F0B2D-C832-4ABD-AE63-3B5D7D4BF2F2}"/>
              </a:ext>
            </a:extLst>
          </p:cNvPr>
          <p:cNvSpPr/>
          <p:nvPr/>
        </p:nvSpPr>
        <p:spPr>
          <a:xfrm>
            <a:off x="225287" y="4550705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4D1C91DA-A0DE-4D59-AB06-4C4A3AB8DECA}"/>
              </a:ext>
            </a:extLst>
          </p:cNvPr>
          <p:cNvSpPr/>
          <p:nvPr/>
        </p:nvSpPr>
        <p:spPr>
          <a:xfrm>
            <a:off x="225287" y="5071432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1657C5C-3845-4CCB-8339-E8ECFCCFB4FA}"/>
              </a:ext>
            </a:extLst>
          </p:cNvPr>
          <p:cNvSpPr/>
          <p:nvPr/>
        </p:nvSpPr>
        <p:spPr>
          <a:xfrm>
            <a:off x="2644578" y="284854"/>
            <a:ext cx="2531165" cy="253116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17C8312-8D4A-4CA6-A107-5D1D95E8FA91}"/>
              </a:ext>
            </a:extLst>
          </p:cNvPr>
          <p:cNvSpPr/>
          <p:nvPr/>
        </p:nvSpPr>
        <p:spPr>
          <a:xfrm>
            <a:off x="2644579" y="2977454"/>
            <a:ext cx="1179444" cy="1179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1157A56-D44B-4031-8226-62F1C0056AE8}"/>
              </a:ext>
            </a:extLst>
          </p:cNvPr>
          <p:cNvSpPr/>
          <p:nvPr/>
        </p:nvSpPr>
        <p:spPr>
          <a:xfrm>
            <a:off x="549965" y="0"/>
            <a:ext cx="1497496" cy="123245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44F56E1-19DC-417E-A45C-073D63796CEB}"/>
              </a:ext>
            </a:extLst>
          </p:cNvPr>
          <p:cNvSpPr txBox="1"/>
          <p:nvPr/>
        </p:nvSpPr>
        <p:spPr>
          <a:xfrm>
            <a:off x="549965" y="180790"/>
            <a:ext cx="1497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お名前漢字</a:t>
            </a:r>
            <a:endParaRPr kumimoji="1" lang="en-US" altLang="ja-JP" sz="1200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〇〇〇〇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45034E5-B904-4821-BABD-FC1A527F40E9}"/>
              </a:ext>
            </a:extLst>
          </p:cNvPr>
          <p:cNvSpPr txBox="1"/>
          <p:nvPr/>
        </p:nvSpPr>
        <p:spPr>
          <a:xfrm>
            <a:off x="549965" y="650437"/>
            <a:ext cx="1497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お名前ローマ字</a:t>
            </a:r>
            <a:endParaRPr kumimoji="1" lang="en-US" altLang="ja-JP" sz="1200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〇〇〇〇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7857F6-E1D1-40DE-A412-7AA00743886D}"/>
              </a:ext>
            </a:extLst>
          </p:cNvPr>
          <p:cNvSpPr txBox="1"/>
          <p:nvPr/>
        </p:nvSpPr>
        <p:spPr>
          <a:xfrm>
            <a:off x="225287" y="1426355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生年月日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0DDB6B9-5EC6-4CC9-AAAA-1F9785667BFF}"/>
              </a:ext>
            </a:extLst>
          </p:cNvPr>
          <p:cNvSpPr txBox="1"/>
          <p:nvPr/>
        </p:nvSpPr>
        <p:spPr>
          <a:xfrm>
            <a:off x="225287" y="1688261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</a:rPr>
              <a:t>19XX</a:t>
            </a:r>
            <a:r>
              <a:rPr kumimoji="1" lang="ja-JP" altLang="en-US" sz="1100" dirty="0">
                <a:latin typeface="+mn-ea"/>
              </a:rPr>
              <a:t>年</a:t>
            </a:r>
            <a:r>
              <a:rPr kumimoji="1" lang="en-US" altLang="ja-JP" sz="1100" dirty="0">
                <a:latin typeface="+mn-ea"/>
              </a:rPr>
              <a:t>XX</a:t>
            </a:r>
            <a:r>
              <a:rPr kumimoji="1" lang="ja-JP" altLang="en-US" sz="1100" dirty="0">
                <a:latin typeface="+mn-ea"/>
              </a:rPr>
              <a:t>月</a:t>
            </a:r>
            <a:r>
              <a:rPr kumimoji="1" lang="en-US" altLang="ja-JP" sz="1100" dirty="0">
                <a:latin typeface="+mn-ea"/>
              </a:rPr>
              <a:t>XX</a:t>
            </a:r>
            <a:r>
              <a:rPr kumimoji="1" lang="ja-JP" altLang="en-US" sz="1100" dirty="0">
                <a:latin typeface="+mn-ea"/>
              </a:rPr>
              <a:t>日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B2F807B-710A-4F84-B5D8-A3BB115AD159}"/>
              </a:ext>
            </a:extLst>
          </p:cNvPr>
          <p:cNvSpPr txBox="1"/>
          <p:nvPr/>
        </p:nvSpPr>
        <p:spPr>
          <a:xfrm>
            <a:off x="225287" y="1950167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血液型　星座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1F33544-431D-407A-97C5-9FC739519552}"/>
              </a:ext>
            </a:extLst>
          </p:cNvPr>
          <p:cNvSpPr txBox="1"/>
          <p:nvPr/>
        </p:nvSpPr>
        <p:spPr>
          <a:xfrm>
            <a:off x="225287" y="2212073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○型　○○座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E76003-540A-407B-8ACE-EA215AE73D98}"/>
              </a:ext>
            </a:extLst>
          </p:cNvPr>
          <p:cNvSpPr txBox="1"/>
          <p:nvPr/>
        </p:nvSpPr>
        <p:spPr>
          <a:xfrm>
            <a:off x="225287" y="2473979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趣味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306BA25-EFC6-4A9F-8D84-2928508B79AE}"/>
              </a:ext>
            </a:extLst>
          </p:cNvPr>
          <p:cNvSpPr txBox="1"/>
          <p:nvPr/>
        </p:nvSpPr>
        <p:spPr>
          <a:xfrm>
            <a:off x="225287" y="2735885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7C9DF22-D106-46AD-A93B-83B491BB7533}"/>
              </a:ext>
            </a:extLst>
          </p:cNvPr>
          <p:cNvSpPr txBox="1"/>
          <p:nvPr/>
        </p:nvSpPr>
        <p:spPr>
          <a:xfrm>
            <a:off x="225287" y="2997791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二人の出会いエピソード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DF2ABB8-0EBE-4A70-83E4-52749FE1E389}"/>
              </a:ext>
            </a:extLst>
          </p:cNvPr>
          <p:cNvSpPr txBox="1"/>
          <p:nvPr/>
        </p:nvSpPr>
        <p:spPr>
          <a:xfrm>
            <a:off x="225287" y="3259697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71A2554-0257-4936-A3B5-2538A8F4CD13}"/>
              </a:ext>
            </a:extLst>
          </p:cNvPr>
          <p:cNvSpPr txBox="1"/>
          <p:nvPr/>
        </p:nvSpPr>
        <p:spPr>
          <a:xfrm>
            <a:off x="225287" y="3521603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相手の第一印象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5CC070E-A5C0-4815-8305-E648F6E3E361}"/>
              </a:ext>
            </a:extLst>
          </p:cNvPr>
          <p:cNvSpPr txBox="1"/>
          <p:nvPr/>
        </p:nvSpPr>
        <p:spPr>
          <a:xfrm>
            <a:off x="225287" y="3783509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FF2188D-25DD-496E-B452-0E50EE13540C}"/>
              </a:ext>
            </a:extLst>
          </p:cNvPr>
          <p:cNvSpPr txBox="1"/>
          <p:nvPr/>
        </p:nvSpPr>
        <p:spPr>
          <a:xfrm>
            <a:off x="225287" y="4032163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思い出に残るエピソード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91BEC89-477E-4D91-9E37-3EE78896120E}"/>
              </a:ext>
            </a:extLst>
          </p:cNvPr>
          <p:cNvSpPr txBox="1"/>
          <p:nvPr/>
        </p:nvSpPr>
        <p:spPr>
          <a:xfrm>
            <a:off x="225287" y="4307321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1E6D996-FFE2-465A-8479-A527DFFAF618}"/>
              </a:ext>
            </a:extLst>
          </p:cNvPr>
          <p:cNvSpPr txBox="1"/>
          <p:nvPr/>
        </p:nvSpPr>
        <p:spPr>
          <a:xfrm>
            <a:off x="225287" y="4542723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相手の好きなところ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5457F7E-0333-45AA-A114-EE667701A0C8}"/>
              </a:ext>
            </a:extLst>
          </p:cNvPr>
          <p:cNvSpPr txBox="1"/>
          <p:nvPr/>
        </p:nvSpPr>
        <p:spPr>
          <a:xfrm>
            <a:off x="225287" y="4831133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A986EBF-F27B-479E-99B8-F6B4B514A8C5}"/>
              </a:ext>
            </a:extLst>
          </p:cNvPr>
          <p:cNvSpPr txBox="1"/>
          <p:nvPr/>
        </p:nvSpPr>
        <p:spPr>
          <a:xfrm>
            <a:off x="225287" y="5066535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今後相手に望むこと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AE4BFAA-832D-42C0-B9A1-31C606851FF4}"/>
              </a:ext>
            </a:extLst>
          </p:cNvPr>
          <p:cNvSpPr txBox="1"/>
          <p:nvPr/>
        </p:nvSpPr>
        <p:spPr>
          <a:xfrm>
            <a:off x="225287" y="5354945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860B278-7C35-448F-B3D5-6788EC317CBC}"/>
              </a:ext>
            </a:extLst>
          </p:cNvPr>
          <p:cNvSpPr/>
          <p:nvPr/>
        </p:nvSpPr>
        <p:spPr>
          <a:xfrm>
            <a:off x="0" y="5729231"/>
            <a:ext cx="2531165" cy="1830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8F167C7-01F1-4063-95E5-E896501339CE}"/>
              </a:ext>
            </a:extLst>
          </p:cNvPr>
          <p:cNvSpPr/>
          <p:nvPr/>
        </p:nvSpPr>
        <p:spPr>
          <a:xfrm>
            <a:off x="2644579" y="5729231"/>
            <a:ext cx="2531165" cy="1830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5D702DF-26FD-463D-8A57-ECA1C1487321}"/>
              </a:ext>
            </a:extLst>
          </p:cNvPr>
          <p:cNvSpPr/>
          <p:nvPr/>
        </p:nvSpPr>
        <p:spPr>
          <a:xfrm>
            <a:off x="5479558" y="5729231"/>
            <a:ext cx="2531165" cy="1830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F4D3617B-0065-4417-A66E-B8C478EF1208}"/>
              </a:ext>
            </a:extLst>
          </p:cNvPr>
          <p:cNvSpPr/>
          <p:nvPr/>
        </p:nvSpPr>
        <p:spPr>
          <a:xfrm>
            <a:off x="8124137" y="5729231"/>
            <a:ext cx="2531165" cy="1830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4472273-9EF4-49FB-90C2-318738B5CBC7}"/>
              </a:ext>
            </a:extLst>
          </p:cNvPr>
          <p:cNvSpPr txBox="1"/>
          <p:nvPr/>
        </p:nvSpPr>
        <p:spPr>
          <a:xfrm>
            <a:off x="3824023" y="3546392"/>
            <a:ext cx="15968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+mn-ea"/>
              </a:rPr>
              <a:t>携帯</a:t>
            </a:r>
            <a:r>
              <a:rPr kumimoji="1" lang="en-US" altLang="ja-JP" sz="1100" dirty="0">
                <a:latin typeface="+mn-ea"/>
              </a:rPr>
              <a:t>000-0000-0000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F6BDD6B6-9C54-4A42-87A9-1D6EF00C9236}"/>
              </a:ext>
            </a:extLst>
          </p:cNvPr>
          <p:cNvSpPr txBox="1"/>
          <p:nvPr/>
        </p:nvSpPr>
        <p:spPr>
          <a:xfrm>
            <a:off x="3824023" y="3833364"/>
            <a:ext cx="15968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+mn-ea"/>
              </a:rPr>
              <a:t>LINE</a:t>
            </a:r>
            <a:r>
              <a:rPr kumimoji="1" lang="ja-JP" altLang="en-US" sz="1100" dirty="0">
                <a:latin typeface="+mn-ea"/>
              </a:rPr>
              <a:t>＠</a:t>
            </a:r>
            <a:r>
              <a:rPr kumimoji="1" lang="en-US" altLang="ja-JP" sz="1100" dirty="0">
                <a:latin typeface="+mn-ea"/>
              </a:rPr>
              <a:t>XXXXXX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C71B13A5-1A2B-400C-A58C-99B23B1BF41B}"/>
              </a:ext>
            </a:extLst>
          </p:cNvPr>
          <p:cNvSpPr/>
          <p:nvPr/>
        </p:nvSpPr>
        <p:spPr>
          <a:xfrm>
            <a:off x="5479558" y="284854"/>
            <a:ext cx="2531165" cy="253116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576E3783-FFFE-4AA5-A0AD-75CF20EDECD2}"/>
              </a:ext>
            </a:extLst>
          </p:cNvPr>
          <p:cNvSpPr/>
          <p:nvPr/>
        </p:nvSpPr>
        <p:spPr>
          <a:xfrm>
            <a:off x="5479559" y="2977454"/>
            <a:ext cx="1179444" cy="1179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199E040-8568-4D94-A404-20BE82E2C037}"/>
              </a:ext>
            </a:extLst>
          </p:cNvPr>
          <p:cNvSpPr txBox="1"/>
          <p:nvPr/>
        </p:nvSpPr>
        <p:spPr>
          <a:xfrm>
            <a:off x="6659003" y="3546392"/>
            <a:ext cx="15968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+mn-ea"/>
              </a:rPr>
              <a:t>携帯</a:t>
            </a:r>
            <a:r>
              <a:rPr kumimoji="1" lang="en-US" altLang="ja-JP" sz="1100" dirty="0">
                <a:latin typeface="+mn-ea"/>
              </a:rPr>
              <a:t>000-0000-0000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8515B10-E223-4D15-B372-67465BB1143F}"/>
              </a:ext>
            </a:extLst>
          </p:cNvPr>
          <p:cNvSpPr txBox="1"/>
          <p:nvPr/>
        </p:nvSpPr>
        <p:spPr>
          <a:xfrm>
            <a:off x="6659003" y="3833364"/>
            <a:ext cx="15968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+mn-ea"/>
              </a:rPr>
              <a:t>LINE</a:t>
            </a:r>
            <a:r>
              <a:rPr kumimoji="1" lang="ja-JP" altLang="en-US" sz="1100" dirty="0">
                <a:latin typeface="+mn-ea"/>
              </a:rPr>
              <a:t>＠</a:t>
            </a:r>
            <a:r>
              <a:rPr kumimoji="1" lang="en-US" altLang="ja-JP" sz="1100" dirty="0">
                <a:latin typeface="+mn-ea"/>
              </a:rPr>
              <a:t>XXXXXX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7A15A65E-4E14-4611-9B9D-6866341B2D17}"/>
              </a:ext>
            </a:extLst>
          </p:cNvPr>
          <p:cNvSpPr/>
          <p:nvPr/>
        </p:nvSpPr>
        <p:spPr>
          <a:xfrm>
            <a:off x="8283161" y="1426355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B9C4A44-299B-4C73-8CA4-AF857B72EF9F}"/>
              </a:ext>
            </a:extLst>
          </p:cNvPr>
          <p:cNvSpPr/>
          <p:nvPr/>
        </p:nvSpPr>
        <p:spPr>
          <a:xfrm>
            <a:off x="8283161" y="1947080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88F99E6C-30DC-4911-AB24-ABEEC2062686}"/>
              </a:ext>
            </a:extLst>
          </p:cNvPr>
          <p:cNvSpPr/>
          <p:nvPr/>
        </p:nvSpPr>
        <p:spPr>
          <a:xfrm>
            <a:off x="8283161" y="2467805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AF134A8E-8009-4B1F-B91E-EA868D1836AF}"/>
              </a:ext>
            </a:extLst>
          </p:cNvPr>
          <p:cNvSpPr/>
          <p:nvPr/>
        </p:nvSpPr>
        <p:spPr>
          <a:xfrm>
            <a:off x="8283161" y="2988530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7F96F316-6D2B-4A35-BF61-2175D1F37123}"/>
              </a:ext>
            </a:extLst>
          </p:cNvPr>
          <p:cNvSpPr/>
          <p:nvPr/>
        </p:nvSpPr>
        <p:spPr>
          <a:xfrm>
            <a:off x="8283161" y="3509255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3958D49F-37CF-4E5D-B8EB-2E38492EB313}"/>
              </a:ext>
            </a:extLst>
          </p:cNvPr>
          <p:cNvSpPr/>
          <p:nvPr/>
        </p:nvSpPr>
        <p:spPr>
          <a:xfrm>
            <a:off x="8283161" y="4029980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74710B1E-B49D-46FA-8760-9CEE8F131DCF}"/>
              </a:ext>
            </a:extLst>
          </p:cNvPr>
          <p:cNvSpPr/>
          <p:nvPr/>
        </p:nvSpPr>
        <p:spPr>
          <a:xfrm>
            <a:off x="8283161" y="4550705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85BCA7FC-DA88-49FC-8DE4-13E747E4C297}"/>
              </a:ext>
            </a:extLst>
          </p:cNvPr>
          <p:cNvSpPr/>
          <p:nvPr/>
        </p:nvSpPr>
        <p:spPr>
          <a:xfrm>
            <a:off x="8283161" y="5071432"/>
            <a:ext cx="2146852" cy="2616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BF9A7555-7F8C-4D4A-A3FE-56AB6615BE2A}"/>
              </a:ext>
            </a:extLst>
          </p:cNvPr>
          <p:cNvSpPr/>
          <p:nvPr/>
        </p:nvSpPr>
        <p:spPr>
          <a:xfrm>
            <a:off x="8607839" y="0"/>
            <a:ext cx="1497496" cy="123245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FD5A17C7-36BE-421B-9585-49749204CB0C}"/>
              </a:ext>
            </a:extLst>
          </p:cNvPr>
          <p:cNvSpPr txBox="1"/>
          <p:nvPr/>
        </p:nvSpPr>
        <p:spPr>
          <a:xfrm>
            <a:off x="8283161" y="1426355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生年月日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A27CA01B-DEFD-43A9-863E-B05A996E02F5}"/>
              </a:ext>
            </a:extLst>
          </p:cNvPr>
          <p:cNvSpPr txBox="1"/>
          <p:nvPr/>
        </p:nvSpPr>
        <p:spPr>
          <a:xfrm>
            <a:off x="8283161" y="1688261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</a:rPr>
              <a:t>19XX</a:t>
            </a:r>
            <a:r>
              <a:rPr kumimoji="1" lang="ja-JP" altLang="en-US" sz="1100" dirty="0">
                <a:latin typeface="+mn-ea"/>
              </a:rPr>
              <a:t>年</a:t>
            </a:r>
            <a:r>
              <a:rPr kumimoji="1" lang="en-US" altLang="ja-JP" sz="1100" dirty="0">
                <a:latin typeface="+mn-ea"/>
              </a:rPr>
              <a:t>XX</a:t>
            </a:r>
            <a:r>
              <a:rPr kumimoji="1" lang="ja-JP" altLang="en-US" sz="1100" dirty="0">
                <a:latin typeface="+mn-ea"/>
              </a:rPr>
              <a:t>月</a:t>
            </a:r>
            <a:r>
              <a:rPr kumimoji="1" lang="en-US" altLang="ja-JP" sz="1100" dirty="0">
                <a:latin typeface="+mn-ea"/>
              </a:rPr>
              <a:t>XX</a:t>
            </a:r>
            <a:r>
              <a:rPr kumimoji="1" lang="ja-JP" altLang="en-US" sz="1100" dirty="0">
                <a:latin typeface="+mn-ea"/>
              </a:rPr>
              <a:t>日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1FBDA997-8B60-49A2-BD2F-FF994B732CA4}"/>
              </a:ext>
            </a:extLst>
          </p:cNvPr>
          <p:cNvSpPr txBox="1"/>
          <p:nvPr/>
        </p:nvSpPr>
        <p:spPr>
          <a:xfrm>
            <a:off x="8283161" y="1950167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血液型　星座</a:t>
            </a: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FFD69C8A-33D6-40A0-AE8A-B7756FFA4E42}"/>
              </a:ext>
            </a:extLst>
          </p:cNvPr>
          <p:cNvSpPr txBox="1"/>
          <p:nvPr/>
        </p:nvSpPr>
        <p:spPr>
          <a:xfrm>
            <a:off x="8283161" y="2212073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○型　○○座</a:t>
            </a: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28A7194-FF63-451C-8C32-1556F0486087}"/>
              </a:ext>
            </a:extLst>
          </p:cNvPr>
          <p:cNvSpPr txBox="1"/>
          <p:nvPr/>
        </p:nvSpPr>
        <p:spPr>
          <a:xfrm>
            <a:off x="8283161" y="2473979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趣味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C573AC6D-1415-468A-AD70-587FD5B74F9C}"/>
              </a:ext>
            </a:extLst>
          </p:cNvPr>
          <p:cNvSpPr txBox="1"/>
          <p:nvPr/>
        </p:nvSpPr>
        <p:spPr>
          <a:xfrm>
            <a:off x="8283161" y="2735885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7A73D926-6DBE-496D-A32A-64743DCD97A2}"/>
              </a:ext>
            </a:extLst>
          </p:cNvPr>
          <p:cNvSpPr txBox="1"/>
          <p:nvPr/>
        </p:nvSpPr>
        <p:spPr>
          <a:xfrm>
            <a:off x="8283161" y="2997791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二人の出会いエピソード</a:t>
            </a: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676E9D59-F6E5-437D-A0E7-C8DE4DB29F28}"/>
              </a:ext>
            </a:extLst>
          </p:cNvPr>
          <p:cNvSpPr txBox="1"/>
          <p:nvPr/>
        </p:nvSpPr>
        <p:spPr>
          <a:xfrm>
            <a:off x="8283161" y="3259697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85A4027D-619B-4C61-83C5-8C19C021F997}"/>
              </a:ext>
            </a:extLst>
          </p:cNvPr>
          <p:cNvSpPr txBox="1"/>
          <p:nvPr/>
        </p:nvSpPr>
        <p:spPr>
          <a:xfrm>
            <a:off x="8283161" y="3521603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相手の第一印象</a:t>
            </a: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A65EC57F-5578-416D-ADFF-49C24C501FA7}"/>
              </a:ext>
            </a:extLst>
          </p:cNvPr>
          <p:cNvSpPr txBox="1"/>
          <p:nvPr/>
        </p:nvSpPr>
        <p:spPr>
          <a:xfrm>
            <a:off x="8283161" y="3783509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8A035DF5-9A9E-40F6-BD23-AAEAF41128E0}"/>
              </a:ext>
            </a:extLst>
          </p:cNvPr>
          <p:cNvSpPr txBox="1"/>
          <p:nvPr/>
        </p:nvSpPr>
        <p:spPr>
          <a:xfrm>
            <a:off x="8283161" y="4032163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思い出に残るエピソード</a:t>
            </a: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097FF6AA-A011-46E5-9D66-1286C3F329F7}"/>
              </a:ext>
            </a:extLst>
          </p:cNvPr>
          <p:cNvSpPr txBox="1"/>
          <p:nvPr/>
        </p:nvSpPr>
        <p:spPr>
          <a:xfrm>
            <a:off x="8283161" y="4307321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71ABF83C-5074-4189-8AFD-84923C5D452A}"/>
              </a:ext>
            </a:extLst>
          </p:cNvPr>
          <p:cNvSpPr txBox="1"/>
          <p:nvPr/>
        </p:nvSpPr>
        <p:spPr>
          <a:xfrm>
            <a:off x="8283161" y="4542723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相手の好きなところ</a:t>
            </a: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EB8EB139-1583-4B5B-9F2C-7E5721A04CDF}"/>
              </a:ext>
            </a:extLst>
          </p:cNvPr>
          <p:cNvSpPr txBox="1"/>
          <p:nvPr/>
        </p:nvSpPr>
        <p:spPr>
          <a:xfrm>
            <a:off x="8283161" y="4831133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3BD4B15B-E8E4-4A97-B489-4620A42CD283}"/>
              </a:ext>
            </a:extLst>
          </p:cNvPr>
          <p:cNvSpPr txBox="1"/>
          <p:nvPr/>
        </p:nvSpPr>
        <p:spPr>
          <a:xfrm>
            <a:off x="8283161" y="5066535"/>
            <a:ext cx="2146852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+mn-ea"/>
              </a:rPr>
              <a:t>今後相手に望むこと</a:t>
            </a: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E2E1A7BE-8630-47C1-BB90-C73A3FCDCAFD}"/>
              </a:ext>
            </a:extLst>
          </p:cNvPr>
          <p:cNvSpPr txBox="1"/>
          <p:nvPr/>
        </p:nvSpPr>
        <p:spPr>
          <a:xfrm>
            <a:off x="8283161" y="5354945"/>
            <a:ext cx="2146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○○○○○</a:t>
            </a: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254950D5-B745-4B56-B29D-338E68C83DE7}"/>
              </a:ext>
            </a:extLst>
          </p:cNvPr>
          <p:cNvSpPr txBox="1"/>
          <p:nvPr/>
        </p:nvSpPr>
        <p:spPr>
          <a:xfrm>
            <a:off x="2663491" y="4579546"/>
            <a:ext cx="787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</a:rPr>
              <a:t>20XX.XX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2D39E5F8-3D4A-4251-A787-BB77299037BF}"/>
              </a:ext>
            </a:extLst>
          </p:cNvPr>
          <p:cNvSpPr txBox="1"/>
          <p:nvPr/>
        </p:nvSpPr>
        <p:spPr>
          <a:xfrm>
            <a:off x="3529368" y="4579546"/>
            <a:ext cx="787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</a:rPr>
              <a:t>20XX.XX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A4B74435-8979-4204-BDF7-534494A002B1}"/>
              </a:ext>
            </a:extLst>
          </p:cNvPr>
          <p:cNvSpPr txBox="1"/>
          <p:nvPr/>
        </p:nvSpPr>
        <p:spPr>
          <a:xfrm>
            <a:off x="4510746" y="4579546"/>
            <a:ext cx="787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</a:rPr>
              <a:t>20XX.XX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6DDE2A2A-7F55-4B77-B326-C22D28FA5E05}"/>
              </a:ext>
            </a:extLst>
          </p:cNvPr>
          <p:cNvSpPr txBox="1"/>
          <p:nvPr/>
        </p:nvSpPr>
        <p:spPr>
          <a:xfrm>
            <a:off x="5494966" y="4579546"/>
            <a:ext cx="787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</a:rPr>
              <a:t>20XX.XX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1BDCB806-DC35-4509-9170-94ABD5E6EC20}"/>
              </a:ext>
            </a:extLst>
          </p:cNvPr>
          <p:cNvSpPr txBox="1"/>
          <p:nvPr/>
        </p:nvSpPr>
        <p:spPr>
          <a:xfrm>
            <a:off x="6304906" y="4579546"/>
            <a:ext cx="787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</a:rPr>
              <a:t>20XX.XX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7F20703E-F62E-46FA-B05A-F3A7BD1996FA}"/>
              </a:ext>
            </a:extLst>
          </p:cNvPr>
          <p:cNvSpPr txBox="1"/>
          <p:nvPr/>
        </p:nvSpPr>
        <p:spPr>
          <a:xfrm>
            <a:off x="7205042" y="4579546"/>
            <a:ext cx="787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</a:rPr>
              <a:t>20XX.XX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ACBC3D95-51AB-4D80-9355-9E0387E226C6}"/>
              </a:ext>
            </a:extLst>
          </p:cNvPr>
          <p:cNvSpPr txBox="1"/>
          <p:nvPr/>
        </p:nvSpPr>
        <p:spPr>
          <a:xfrm>
            <a:off x="2652406" y="4924058"/>
            <a:ext cx="9484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出会い</a:t>
            </a:r>
            <a:endParaRPr kumimoji="1" lang="en-US" altLang="ja-JP" sz="1100" dirty="0">
              <a:latin typeface="+mn-ea"/>
            </a:endParaRPr>
          </a:p>
          <a:p>
            <a:pPr algn="ctr"/>
            <a:r>
              <a:rPr kumimoji="1" lang="ja-JP" altLang="en-US" sz="1100" dirty="0">
                <a:latin typeface="+mn-ea"/>
              </a:rPr>
              <a:t>など</a:t>
            </a: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910A6A55-6CC0-4165-BA66-2304FA97E43B}"/>
              </a:ext>
            </a:extLst>
          </p:cNvPr>
          <p:cNvSpPr txBox="1"/>
          <p:nvPr/>
        </p:nvSpPr>
        <p:spPr>
          <a:xfrm>
            <a:off x="3524115" y="4924058"/>
            <a:ext cx="9253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お付き合い</a:t>
            </a:r>
            <a:endParaRPr kumimoji="1" lang="en-US" altLang="ja-JP" sz="1100" dirty="0">
              <a:latin typeface="+mn-ea"/>
            </a:endParaRPr>
          </a:p>
          <a:p>
            <a:pPr algn="ctr"/>
            <a:r>
              <a:rPr kumimoji="1" lang="ja-JP" altLang="en-US" sz="1100" dirty="0">
                <a:latin typeface="+mn-ea"/>
              </a:rPr>
              <a:t>など</a:t>
            </a: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EA624FF2-EC03-4720-8BA0-3EE2A9637550}"/>
              </a:ext>
            </a:extLst>
          </p:cNvPr>
          <p:cNvSpPr txBox="1"/>
          <p:nvPr/>
        </p:nvSpPr>
        <p:spPr>
          <a:xfrm>
            <a:off x="4372735" y="4924058"/>
            <a:ext cx="9152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プロポーズ</a:t>
            </a:r>
            <a:endParaRPr kumimoji="1" lang="en-US" altLang="ja-JP" sz="1100" dirty="0">
              <a:latin typeface="+mn-ea"/>
            </a:endParaRPr>
          </a:p>
          <a:p>
            <a:pPr algn="ctr"/>
            <a:r>
              <a:rPr kumimoji="1" lang="ja-JP" altLang="en-US" sz="1100" dirty="0">
                <a:latin typeface="+mn-ea"/>
              </a:rPr>
              <a:t>など</a:t>
            </a: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85F6772C-CA5F-4388-88FA-BFDD5E9727A0}"/>
              </a:ext>
            </a:extLst>
          </p:cNvPr>
          <p:cNvSpPr txBox="1"/>
          <p:nvPr/>
        </p:nvSpPr>
        <p:spPr>
          <a:xfrm>
            <a:off x="5327650" y="4924058"/>
            <a:ext cx="10527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両家顔合わせ</a:t>
            </a:r>
            <a:endParaRPr kumimoji="1" lang="en-US" altLang="ja-JP" sz="1100" dirty="0">
              <a:latin typeface="+mn-ea"/>
            </a:endParaRPr>
          </a:p>
          <a:p>
            <a:pPr algn="ctr"/>
            <a:r>
              <a:rPr kumimoji="1" lang="ja-JP" altLang="en-US" sz="1100" dirty="0">
                <a:latin typeface="+mn-ea"/>
              </a:rPr>
              <a:t>など</a:t>
            </a: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83E9FE86-9125-4701-8A91-3C3801234252}"/>
              </a:ext>
            </a:extLst>
          </p:cNvPr>
          <p:cNvSpPr txBox="1"/>
          <p:nvPr/>
        </p:nvSpPr>
        <p:spPr>
          <a:xfrm>
            <a:off x="6340515" y="4924058"/>
            <a:ext cx="9479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入籍・引越予定など</a:t>
            </a: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F97E16BF-86AF-403F-8843-B9274C4C8CE9}"/>
              </a:ext>
            </a:extLst>
          </p:cNvPr>
          <p:cNvSpPr txBox="1"/>
          <p:nvPr/>
        </p:nvSpPr>
        <p:spPr>
          <a:xfrm>
            <a:off x="7289774" y="4924058"/>
            <a:ext cx="7877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+mn-ea"/>
              </a:rPr>
              <a:t>挙式予定</a:t>
            </a:r>
            <a:endParaRPr kumimoji="1" lang="en-US" altLang="ja-JP" sz="1100" dirty="0">
              <a:latin typeface="+mn-ea"/>
            </a:endParaRPr>
          </a:p>
          <a:p>
            <a:pPr algn="ctr"/>
            <a:r>
              <a:rPr kumimoji="1" lang="ja-JP" altLang="en-US" sz="1100" dirty="0">
                <a:latin typeface="+mn-ea"/>
              </a:rPr>
              <a:t>など</a:t>
            </a:r>
          </a:p>
        </p:txBody>
      </p:sp>
      <p:sp>
        <p:nvSpPr>
          <p:cNvPr id="103" name="吹き出し: 四角形 102">
            <a:extLst>
              <a:ext uri="{FF2B5EF4-FFF2-40B4-BE49-F238E27FC236}">
                <a16:creationId xmlns:a16="http://schemas.microsoft.com/office/drawing/2014/main" id="{7A78255F-C766-4EC0-9427-6605F5D68D80}"/>
              </a:ext>
            </a:extLst>
          </p:cNvPr>
          <p:cNvSpPr/>
          <p:nvPr/>
        </p:nvSpPr>
        <p:spPr>
          <a:xfrm>
            <a:off x="6676446" y="1947080"/>
            <a:ext cx="1447691" cy="1364273"/>
          </a:xfrm>
          <a:prstGeom prst="wedgeRectCallout">
            <a:avLst>
              <a:gd name="adj1" fmla="val -23224"/>
              <a:gd name="adj2" fmla="val 79691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連絡先は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入れたい内容のみ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ご入力ください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en-US" altLang="ja-JP" sz="1200" dirty="0">
                <a:solidFill>
                  <a:srgbClr val="FF0000"/>
                </a:solidFill>
              </a:rPr>
              <a:t>LINE</a:t>
            </a:r>
            <a:r>
              <a:rPr kumimoji="1" lang="ja-JP" altLang="en-US" sz="1200" dirty="0">
                <a:solidFill>
                  <a:srgbClr val="FF0000"/>
                </a:solidFill>
              </a:rPr>
              <a:t>アカウント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→メールアドレスなどの変更も</a:t>
            </a:r>
            <a:r>
              <a:rPr kumimoji="1" lang="en-US" altLang="ja-JP" sz="1200" dirty="0">
                <a:solidFill>
                  <a:srgbClr val="FF0000"/>
                </a:solidFill>
              </a:rPr>
              <a:t>OK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07" name="吹き出し: 四角形 106">
            <a:extLst>
              <a:ext uri="{FF2B5EF4-FFF2-40B4-BE49-F238E27FC236}">
                <a16:creationId xmlns:a16="http://schemas.microsoft.com/office/drawing/2014/main" id="{2B8C45B7-C49C-41A0-82D2-40C77E29432A}"/>
              </a:ext>
            </a:extLst>
          </p:cNvPr>
          <p:cNvSpPr/>
          <p:nvPr/>
        </p:nvSpPr>
        <p:spPr>
          <a:xfrm>
            <a:off x="2117143" y="115928"/>
            <a:ext cx="1332639" cy="1049311"/>
          </a:xfrm>
          <a:prstGeom prst="wedgeRectCallout">
            <a:avLst>
              <a:gd name="adj1" fmla="val -43410"/>
              <a:gd name="adj2" fmla="val 8303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プロフィールの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項目は変更可能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同レベルの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文字数で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ご準備ください</a:t>
            </a: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7309BC38-C89C-48ED-9B0C-FE00EB31911C}"/>
              </a:ext>
            </a:extLst>
          </p:cNvPr>
          <p:cNvSpPr txBox="1"/>
          <p:nvPr/>
        </p:nvSpPr>
        <p:spPr>
          <a:xfrm>
            <a:off x="8618871" y="180789"/>
            <a:ext cx="1497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お名前漢字</a:t>
            </a:r>
            <a:endParaRPr kumimoji="1" lang="en-US" altLang="ja-JP" sz="1200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〇〇〇〇</a:t>
            </a: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5F189141-AFB0-4364-9F05-5C290DD1C661}"/>
              </a:ext>
            </a:extLst>
          </p:cNvPr>
          <p:cNvSpPr txBox="1"/>
          <p:nvPr/>
        </p:nvSpPr>
        <p:spPr>
          <a:xfrm>
            <a:off x="8618871" y="650437"/>
            <a:ext cx="1497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お名前ローマ字</a:t>
            </a:r>
            <a:endParaRPr kumimoji="1" lang="en-US" altLang="ja-JP" sz="1200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〇〇〇〇</a:t>
            </a:r>
          </a:p>
        </p:txBody>
      </p:sp>
      <p:sp>
        <p:nvSpPr>
          <p:cNvPr id="90" name="吹き出し: 四角形 89">
            <a:extLst>
              <a:ext uri="{FF2B5EF4-FFF2-40B4-BE49-F238E27FC236}">
                <a16:creationId xmlns:a16="http://schemas.microsoft.com/office/drawing/2014/main" id="{E0DCEB0E-8D64-49B3-8405-C1B3FD4229C1}"/>
              </a:ext>
            </a:extLst>
          </p:cNvPr>
          <p:cNvSpPr/>
          <p:nvPr/>
        </p:nvSpPr>
        <p:spPr>
          <a:xfrm>
            <a:off x="2594689" y="2650252"/>
            <a:ext cx="1332639" cy="793400"/>
          </a:xfrm>
          <a:prstGeom prst="wedgeRectCallout">
            <a:avLst>
              <a:gd name="adj1" fmla="val -5058"/>
              <a:gd name="adj2" fmla="val 69935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幼少期のお写真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（無くても</a:t>
            </a:r>
            <a:r>
              <a:rPr kumimoji="1" lang="en-US" altLang="ja-JP" sz="1200" dirty="0">
                <a:solidFill>
                  <a:srgbClr val="FF0000"/>
                </a:solidFill>
              </a:rPr>
              <a:t>OK</a:t>
            </a:r>
            <a:r>
              <a:rPr kumimoji="1" lang="ja-JP" altLang="en-US" sz="1200" dirty="0">
                <a:solidFill>
                  <a:srgbClr val="FF0000"/>
                </a:solidFill>
              </a:rPr>
              <a:t>）</a:t>
            </a:r>
          </a:p>
        </p:txBody>
      </p:sp>
      <p:sp>
        <p:nvSpPr>
          <p:cNvPr id="91" name="吹き出し: 四角形 90">
            <a:extLst>
              <a:ext uri="{FF2B5EF4-FFF2-40B4-BE49-F238E27FC236}">
                <a16:creationId xmlns:a16="http://schemas.microsoft.com/office/drawing/2014/main" id="{D5793206-F687-403B-B286-ADA78FFA4496}"/>
              </a:ext>
            </a:extLst>
          </p:cNvPr>
          <p:cNvSpPr/>
          <p:nvPr/>
        </p:nvSpPr>
        <p:spPr>
          <a:xfrm>
            <a:off x="2285249" y="5354946"/>
            <a:ext cx="1736033" cy="923852"/>
          </a:xfrm>
          <a:prstGeom prst="wedgeRectCallout">
            <a:avLst>
              <a:gd name="adj1" fmla="val -9736"/>
              <a:gd name="adj2" fmla="val -5771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ラブストーリーの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項目は増やせませんが減らすことは可能です</a:t>
            </a:r>
          </a:p>
        </p:txBody>
      </p:sp>
    </p:spTree>
    <p:extLst>
      <p:ext uri="{BB962C8B-B14F-4D97-AF65-F5344CB8AC3E}">
        <p14:creationId xmlns:p14="http://schemas.microsoft.com/office/powerpoint/2010/main" val="842860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EF84B0-DA28-4263-9F87-5B6D55E1F698}"/>
              </a:ext>
            </a:extLst>
          </p:cNvPr>
          <p:cNvSpPr/>
          <p:nvPr/>
        </p:nvSpPr>
        <p:spPr>
          <a:xfrm>
            <a:off x="1848678" y="-3026"/>
            <a:ext cx="1497496" cy="667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87EFA8-D08C-4159-8EAB-4F7186A2EFD3}"/>
              </a:ext>
            </a:extLst>
          </p:cNvPr>
          <p:cNvSpPr txBox="1"/>
          <p:nvPr/>
        </p:nvSpPr>
        <p:spPr>
          <a:xfrm>
            <a:off x="1848678" y="270250"/>
            <a:ext cx="149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latin typeface="+mn-ea"/>
              </a:rPr>
              <a:t>○○家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298FAB-7B81-4ECF-97EA-ECCDB2938EFA}"/>
              </a:ext>
            </a:extLst>
          </p:cNvPr>
          <p:cNvSpPr txBox="1"/>
          <p:nvPr/>
        </p:nvSpPr>
        <p:spPr>
          <a:xfrm>
            <a:off x="1848678" y="59511"/>
            <a:ext cx="1497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家族紹介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ED79F46-A610-45C1-A94F-5340BE58CDE7}"/>
              </a:ext>
            </a:extLst>
          </p:cNvPr>
          <p:cNvSpPr/>
          <p:nvPr/>
        </p:nvSpPr>
        <p:spPr>
          <a:xfrm>
            <a:off x="947764" y="737620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074E245-DE56-4733-ACC7-EF953D0F90A2}"/>
              </a:ext>
            </a:extLst>
          </p:cNvPr>
          <p:cNvSpPr txBox="1"/>
          <p:nvPr/>
        </p:nvSpPr>
        <p:spPr>
          <a:xfrm>
            <a:off x="947764" y="1975033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A260225-040B-4EB4-9D47-975BF11637AD}"/>
              </a:ext>
            </a:extLst>
          </p:cNvPr>
          <p:cNvSpPr txBox="1"/>
          <p:nvPr/>
        </p:nvSpPr>
        <p:spPr>
          <a:xfrm>
            <a:off x="845060" y="2246319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CC3A7C37-FE15-40FB-8744-B92D40FA2750}"/>
              </a:ext>
            </a:extLst>
          </p:cNvPr>
          <p:cNvSpPr/>
          <p:nvPr/>
        </p:nvSpPr>
        <p:spPr>
          <a:xfrm>
            <a:off x="7309126" y="-3026"/>
            <a:ext cx="1497496" cy="667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3ABF5516-C28E-40E3-83D2-D8BD69EEBD27}"/>
              </a:ext>
            </a:extLst>
          </p:cNvPr>
          <p:cNvSpPr txBox="1"/>
          <p:nvPr/>
        </p:nvSpPr>
        <p:spPr>
          <a:xfrm>
            <a:off x="7309126" y="270250"/>
            <a:ext cx="1497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latin typeface="+mn-ea"/>
              </a:rPr>
              <a:t>○○家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AEFA9296-DE9D-49D9-AFCE-B5C956DBE44C}"/>
              </a:ext>
            </a:extLst>
          </p:cNvPr>
          <p:cNvSpPr txBox="1"/>
          <p:nvPr/>
        </p:nvSpPr>
        <p:spPr>
          <a:xfrm>
            <a:off x="7309126" y="59511"/>
            <a:ext cx="1497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家族紹介</a:t>
            </a: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AD8533C5-B15A-4BF8-B432-382C450876A5}"/>
              </a:ext>
            </a:extLst>
          </p:cNvPr>
          <p:cNvSpPr/>
          <p:nvPr/>
        </p:nvSpPr>
        <p:spPr>
          <a:xfrm>
            <a:off x="947764" y="2895657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8400C75B-C4C2-4F73-A6E6-992A9A69682B}"/>
              </a:ext>
            </a:extLst>
          </p:cNvPr>
          <p:cNvSpPr txBox="1"/>
          <p:nvPr/>
        </p:nvSpPr>
        <p:spPr>
          <a:xfrm>
            <a:off x="947764" y="4133070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131003BF-FEC7-4A15-AB45-53932D8EB3AE}"/>
              </a:ext>
            </a:extLst>
          </p:cNvPr>
          <p:cNvSpPr txBox="1"/>
          <p:nvPr/>
        </p:nvSpPr>
        <p:spPr>
          <a:xfrm>
            <a:off x="845060" y="4404356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BBCBE48B-C8F8-49E0-AA2C-7DE94DD0A1BA}"/>
              </a:ext>
            </a:extLst>
          </p:cNvPr>
          <p:cNvSpPr/>
          <p:nvPr/>
        </p:nvSpPr>
        <p:spPr>
          <a:xfrm>
            <a:off x="947764" y="5103320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6FB491AA-4DA9-487D-93F6-52D15976D9A2}"/>
              </a:ext>
            </a:extLst>
          </p:cNvPr>
          <p:cNvSpPr txBox="1"/>
          <p:nvPr/>
        </p:nvSpPr>
        <p:spPr>
          <a:xfrm>
            <a:off x="947764" y="6340733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9EDFA1AD-653B-4C4C-B251-94B0D9AEA259}"/>
              </a:ext>
            </a:extLst>
          </p:cNvPr>
          <p:cNvSpPr txBox="1"/>
          <p:nvPr/>
        </p:nvSpPr>
        <p:spPr>
          <a:xfrm>
            <a:off x="845060" y="6612019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F2209A74-084B-4025-820E-42861BFAA7CC}"/>
              </a:ext>
            </a:extLst>
          </p:cNvPr>
          <p:cNvSpPr/>
          <p:nvPr/>
        </p:nvSpPr>
        <p:spPr>
          <a:xfrm>
            <a:off x="3121120" y="737620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69F10FDC-437F-41B1-B782-6B7BB8E333F9}"/>
              </a:ext>
            </a:extLst>
          </p:cNvPr>
          <p:cNvSpPr txBox="1"/>
          <p:nvPr/>
        </p:nvSpPr>
        <p:spPr>
          <a:xfrm>
            <a:off x="3121120" y="1975033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C7F75CCC-7580-4943-AA12-2F25D4D99685}"/>
              </a:ext>
            </a:extLst>
          </p:cNvPr>
          <p:cNvSpPr txBox="1"/>
          <p:nvPr/>
        </p:nvSpPr>
        <p:spPr>
          <a:xfrm>
            <a:off x="3018416" y="2246319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4103DC56-6291-4DDC-BC51-562DE4BE8C5E}"/>
              </a:ext>
            </a:extLst>
          </p:cNvPr>
          <p:cNvSpPr/>
          <p:nvPr/>
        </p:nvSpPr>
        <p:spPr>
          <a:xfrm>
            <a:off x="3121120" y="2895657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95300D20-C2BC-425B-8EC7-0EA66D5F6483}"/>
              </a:ext>
            </a:extLst>
          </p:cNvPr>
          <p:cNvSpPr txBox="1"/>
          <p:nvPr/>
        </p:nvSpPr>
        <p:spPr>
          <a:xfrm>
            <a:off x="3121120" y="4133070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AC0BBC06-DBC0-4494-B5E8-6BE15B550CDB}"/>
              </a:ext>
            </a:extLst>
          </p:cNvPr>
          <p:cNvSpPr txBox="1"/>
          <p:nvPr/>
        </p:nvSpPr>
        <p:spPr>
          <a:xfrm>
            <a:off x="3018416" y="4404356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94A8FA15-0BD7-4E21-981F-DFF5C1FF6927}"/>
              </a:ext>
            </a:extLst>
          </p:cNvPr>
          <p:cNvSpPr/>
          <p:nvPr/>
        </p:nvSpPr>
        <p:spPr>
          <a:xfrm>
            <a:off x="3121120" y="5103320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7A38510C-0EE4-48D1-9077-487EAB850115}"/>
              </a:ext>
            </a:extLst>
          </p:cNvPr>
          <p:cNvSpPr txBox="1"/>
          <p:nvPr/>
        </p:nvSpPr>
        <p:spPr>
          <a:xfrm>
            <a:off x="3121120" y="6340733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39CE2098-14E2-4196-AEE3-A76B2A3BFDA8}"/>
              </a:ext>
            </a:extLst>
          </p:cNvPr>
          <p:cNvSpPr txBox="1"/>
          <p:nvPr/>
        </p:nvSpPr>
        <p:spPr>
          <a:xfrm>
            <a:off x="3018416" y="6612019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84144CA9-E0F5-406E-A986-70C270C24194}"/>
              </a:ext>
            </a:extLst>
          </p:cNvPr>
          <p:cNvSpPr/>
          <p:nvPr/>
        </p:nvSpPr>
        <p:spPr>
          <a:xfrm>
            <a:off x="6354738" y="737620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AB11E407-0AC8-44DA-B8C2-F75928C04C27}"/>
              </a:ext>
            </a:extLst>
          </p:cNvPr>
          <p:cNvSpPr txBox="1"/>
          <p:nvPr/>
        </p:nvSpPr>
        <p:spPr>
          <a:xfrm>
            <a:off x="6354738" y="1975033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B1A8C8D9-0266-44D1-95A2-147B62E6EB86}"/>
              </a:ext>
            </a:extLst>
          </p:cNvPr>
          <p:cNvSpPr txBox="1"/>
          <p:nvPr/>
        </p:nvSpPr>
        <p:spPr>
          <a:xfrm>
            <a:off x="6252034" y="2246319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E11D6897-6C84-43F4-AD85-D00EF04AFFF6}"/>
              </a:ext>
            </a:extLst>
          </p:cNvPr>
          <p:cNvSpPr/>
          <p:nvPr/>
        </p:nvSpPr>
        <p:spPr>
          <a:xfrm>
            <a:off x="6354738" y="2895657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6E5D3D8D-0426-4D05-A542-6FFEABC545D0}"/>
              </a:ext>
            </a:extLst>
          </p:cNvPr>
          <p:cNvSpPr txBox="1"/>
          <p:nvPr/>
        </p:nvSpPr>
        <p:spPr>
          <a:xfrm>
            <a:off x="6354738" y="4133070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DEC4B2AC-B534-4A4A-8023-F85BB7DBF4E5}"/>
              </a:ext>
            </a:extLst>
          </p:cNvPr>
          <p:cNvSpPr txBox="1"/>
          <p:nvPr/>
        </p:nvSpPr>
        <p:spPr>
          <a:xfrm>
            <a:off x="6252034" y="4404356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8F551B5B-3A77-4BFC-A5A8-52B9317D4740}"/>
              </a:ext>
            </a:extLst>
          </p:cNvPr>
          <p:cNvSpPr/>
          <p:nvPr/>
        </p:nvSpPr>
        <p:spPr>
          <a:xfrm>
            <a:off x="6354738" y="5103320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96AB75C5-4BEC-4F1C-9F0B-E71049F6CCAA}"/>
              </a:ext>
            </a:extLst>
          </p:cNvPr>
          <p:cNvSpPr txBox="1"/>
          <p:nvPr/>
        </p:nvSpPr>
        <p:spPr>
          <a:xfrm>
            <a:off x="6354738" y="6340733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CE9515F4-9D62-4692-BA15-088680EC9372}"/>
              </a:ext>
            </a:extLst>
          </p:cNvPr>
          <p:cNvSpPr txBox="1"/>
          <p:nvPr/>
        </p:nvSpPr>
        <p:spPr>
          <a:xfrm>
            <a:off x="6252034" y="6612019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06" name="正方形/長方形 105">
            <a:extLst>
              <a:ext uri="{FF2B5EF4-FFF2-40B4-BE49-F238E27FC236}">
                <a16:creationId xmlns:a16="http://schemas.microsoft.com/office/drawing/2014/main" id="{6CCBC999-07C6-4A58-A6C9-982C37AD67A1}"/>
              </a:ext>
            </a:extLst>
          </p:cNvPr>
          <p:cNvSpPr/>
          <p:nvPr/>
        </p:nvSpPr>
        <p:spPr>
          <a:xfrm>
            <a:off x="8528094" y="737620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FA7E6AA6-8BF0-4540-8F04-477D1B7E37E8}"/>
              </a:ext>
            </a:extLst>
          </p:cNvPr>
          <p:cNvSpPr txBox="1"/>
          <p:nvPr/>
        </p:nvSpPr>
        <p:spPr>
          <a:xfrm>
            <a:off x="8528094" y="1975033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CCF0F3EB-85CE-4333-8C84-3BD7D40B3B7C}"/>
              </a:ext>
            </a:extLst>
          </p:cNvPr>
          <p:cNvSpPr txBox="1"/>
          <p:nvPr/>
        </p:nvSpPr>
        <p:spPr>
          <a:xfrm>
            <a:off x="8425390" y="2246319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23D72119-0CB4-4F25-8A84-847C4705A8AD}"/>
              </a:ext>
            </a:extLst>
          </p:cNvPr>
          <p:cNvSpPr/>
          <p:nvPr/>
        </p:nvSpPr>
        <p:spPr>
          <a:xfrm>
            <a:off x="8528094" y="2895657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EE23047A-2928-4009-A1A5-A1E5A8696626}"/>
              </a:ext>
            </a:extLst>
          </p:cNvPr>
          <p:cNvSpPr txBox="1"/>
          <p:nvPr/>
        </p:nvSpPr>
        <p:spPr>
          <a:xfrm>
            <a:off x="8528094" y="4133070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E705D7F1-6408-4A15-ABB4-71521A6533F1}"/>
              </a:ext>
            </a:extLst>
          </p:cNvPr>
          <p:cNvSpPr txBox="1"/>
          <p:nvPr/>
        </p:nvSpPr>
        <p:spPr>
          <a:xfrm>
            <a:off x="8425390" y="4404356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BB060EFE-669C-47F0-82AE-B42209A89E18}"/>
              </a:ext>
            </a:extLst>
          </p:cNvPr>
          <p:cNvSpPr/>
          <p:nvPr/>
        </p:nvSpPr>
        <p:spPr>
          <a:xfrm>
            <a:off x="8528094" y="5103320"/>
            <a:ext cx="1179444" cy="120724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E0DF641D-3020-4329-9F38-789A1B111517}"/>
              </a:ext>
            </a:extLst>
          </p:cNvPr>
          <p:cNvSpPr txBox="1"/>
          <p:nvPr/>
        </p:nvSpPr>
        <p:spPr>
          <a:xfrm>
            <a:off x="8528094" y="6340733"/>
            <a:ext cx="1179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n-ea"/>
              </a:rPr>
              <a:t>続柄 ○○○○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15172756-8C02-4F89-8CA9-ABF8ED31866D}"/>
              </a:ext>
            </a:extLst>
          </p:cNvPr>
          <p:cNvSpPr txBox="1"/>
          <p:nvPr/>
        </p:nvSpPr>
        <p:spPr>
          <a:xfrm>
            <a:off x="8425390" y="6612019"/>
            <a:ext cx="1384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+mn-ea"/>
              </a:rPr>
              <a:t>○○○○○○○○○○○○○○○○○○○○○○○○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15" name="吹き出し: 四角形 114">
            <a:extLst>
              <a:ext uri="{FF2B5EF4-FFF2-40B4-BE49-F238E27FC236}">
                <a16:creationId xmlns:a16="http://schemas.microsoft.com/office/drawing/2014/main" id="{906A1CBC-BAFC-48B7-A18C-35A5B5AE7B17}"/>
              </a:ext>
            </a:extLst>
          </p:cNvPr>
          <p:cNvSpPr/>
          <p:nvPr/>
        </p:nvSpPr>
        <p:spPr>
          <a:xfrm>
            <a:off x="4545154" y="299804"/>
            <a:ext cx="1706880" cy="1207248"/>
          </a:xfrm>
          <a:prstGeom prst="wedgeRectCallout">
            <a:avLst>
              <a:gd name="adj1" fmla="val -20894"/>
              <a:gd name="adj2" fmla="val 7425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rgbClr val="FF0000"/>
                </a:solidFill>
              </a:rPr>
              <a:t>MAX6</a:t>
            </a:r>
            <a:r>
              <a:rPr kumimoji="1" lang="ja-JP" altLang="en-US" sz="1200" dirty="0">
                <a:solidFill>
                  <a:srgbClr val="FF0000"/>
                </a:solidFill>
              </a:rPr>
              <a:t>名まで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それ以上は一緒に写っている写真をご準備ください</a:t>
            </a:r>
          </a:p>
        </p:txBody>
      </p:sp>
    </p:spTree>
    <p:extLst>
      <p:ext uri="{BB962C8B-B14F-4D97-AF65-F5344CB8AC3E}">
        <p14:creationId xmlns:p14="http://schemas.microsoft.com/office/powerpoint/2010/main" val="4079875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マーキー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882</Words>
  <Application>Microsoft Office PowerPoint</Application>
  <PresentationFormat>ユーザー設定</PresentationFormat>
  <Paragraphs>154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山本 哲也</dc:creator>
  <cp:lastModifiedBy>farbe sasaki</cp:lastModifiedBy>
  <cp:revision>12</cp:revision>
  <dcterms:created xsi:type="dcterms:W3CDTF">2022-02-16T05:40:16Z</dcterms:created>
  <dcterms:modified xsi:type="dcterms:W3CDTF">2022-03-11T09:39:46Z</dcterms:modified>
</cp:coreProperties>
</file>